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2" r:id="rId7"/>
    <p:sldId id="260" r:id="rId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EB8"/>
    <a:srgbClr val="4DAF4A"/>
    <a:srgbClr val="E4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272" y="48"/>
      </p:cViewPr>
      <p:guideLst>
        <p:guide orient="horz" pos="2205"/>
        <p:guide pos="379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jpeg>
</file>

<file path=ppt/media/image23.jpg>
</file>

<file path=ppt/media/image24.jpeg>
</file>

<file path=ppt/media/image25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2021/3/22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47" Type="http://schemas.openxmlformats.org/officeDocument/2006/relationships/image" Target="../media/image19.wmf"/><Relationship Id="rId50" Type="http://schemas.openxmlformats.org/officeDocument/2006/relationships/oleObject" Target="../embeddings/oleObject29.bin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49" Type="http://schemas.openxmlformats.org/officeDocument/2006/relationships/image" Target="../media/image20.wmf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48" Type="http://schemas.openxmlformats.org/officeDocument/2006/relationships/oleObject" Target="../embeddings/oleObject28.bin"/><Relationship Id="rId8" Type="http://schemas.openxmlformats.org/officeDocument/2006/relationships/oleObject" Target="../embeddings/oleObject4.bin"/><Relationship Id="rId51" Type="http://schemas.openxmlformats.org/officeDocument/2006/relationships/image" Target="../media/image21.wmf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46" Type="http://schemas.openxmlformats.org/officeDocument/2006/relationships/oleObject" Target="../embeddings/oleObject27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30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53.bin"/><Relationship Id="rId21" Type="http://schemas.openxmlformats.org/officeDocument/2006/relationships/oleObject" Target="../embeddings/oleObject42.bin"/><Relationship Id="rId34" Type="http://schemas.openxmlformats.org/officeDocument/2006/relationships/oleObject" Target="../embeddings/oleObject5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31.bin"/><Relationship Id="rId16" Type="http://schemas.openxmlformats.org/officeDocument/2006/relationships/oleObject" Target="../embeddings/oleObject3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4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38.bin"/><Relationship Id="rId23" Type="http://schemas.openxmlformats.org/officeDocument/2006/relationships/oleObject" Target="../embeddings/oleObject43.bin"/><Relationship Id="rId28" Type="http://schemas.openxmlformats.org/officeDocument/2006/relationships/oleObject" Target="../embeddings/oleObject46.bin"/><Relationship Id="rId36" Type="http://schemas.openxmlformats.org/officeDocument/2006/relationships/oleObject" Target="../embeddings/oleObject51.bin"/><Relationship Id="rId10" Type="http://schemas.openxmlformats.org/officeDocument/2006/relationships/oleObject" Target="../embeddings/oleObject35.bin"/><Relationship Id="rId19" Type="http://schemas.openxmlformats.org/officeDocument/2006/relationships/oleObject" Target="../embeddings/oleObject4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56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45.bin"/><Relationship Id="rId30" Type="http://schemas.openxmlformats.org/officeDocument/2006/relationships/oleObject" Target="../embeddings/oleObject4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55.bin"/><Relationship Id="rId8" Type="http://schemas.openxmlformats.org/officeDocument/2006/relationships/oleObject" Target="../embeddings/oleObject3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36.bin"/><Relationship Id="rId17" Type="http://schemas.openxmlformats.org/officeDocument/2006/relationships/oleObject" Target="../embeddings/oleObject40.bin"/><Relationship Id="rId25" Type="http://schemas.openxmlformats.org/officeDocument/2006/relationships/oleObject" Target="../embeddings/oleObject44.bin"/><Relationship Id="rId33" Type="http://schemas.openxmlformats.org/officeDocument/2006/relationships/oleObject" Target="../embeddings/oleObject49.bin"/><Relationship Id="rId38" Type="http://schemas.openxmlformats.org/officeDocument/2006/relationships/oleObject" Target="../embeddings/oleObject5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5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3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79.bin"/><Relationship Id="rId21" Type="http://schemas.openxmlformats.org/officeDocument/2006/relationships/oleObject" Target="../embeddings/oleObject68.bin"/><Relationship Id="rId34" Type="http://schemas.openxmlformats.org/officeDocument/2006/relationships/oleObject" Target="../embeddings/oleObject76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57.bin"/><Relationship Id="rId16" Type="http://schemas.openxmlformats.org/officeDocument/2006/relationships/oleObject" Target="../embeddings/oleObject65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74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64.bin"/><Relationship Id="rId23" Type="http://schemas.openxmlformats.org/officeDocument/2006/relationships/oleObject" Target="../embeddings/oleObject69.bin"/><Relationship Id="rId28" Type="http://schemas.openxmlformats.org/officeDocument/2006/relationships/oleObject" Target="../embeddings/oleObject72.bin"/><Relationship Id="rId36" Type="http://schemas.openxmlformats.org/officeDocument/2006/relationships/oleObject" Target="../embeddings/oleObject77.bin"/><Relationship Id="rId10" Type="http://schemas.openxmlformats.org/officeDocument/2006/relationships/oleObject" Target="../embeddings/oleObject61.bin"/><Relationship Id="rId19" Type="http://schemas.openxmlformats.org/officeDocument/2006/relationships/oleObject" Target="../embeddings/oleObject67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82.bin"/><Relationship Id="rId4" Type="http://schemas.openxmlformats.org/officeDocument/2006/relationships/oleObject" Target="../embeddings/oleObject58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71.bin"/><Relationship Id="rId30" Type="http://schemas.openxmlformats.org/officeDocument/2006/relationships/oleObject" Target="../embeddings/oleObject73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81.bin"/><Relationship Id="rId8" Type="http://schemas.openxmlformats.org/officeDocument/2006/relationships/oleObject" Target="../embeddings/oleObject60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2.bin"/><Relationship Id="rId17" Type="http://schemas.openxmlformats.org/officeDocument/2006/relationships/oleObject" Target="../embeddings/oleObject66.bin"/><Relationship Id="rId25" Type="http://schemas.openxmlformats.org/officeDocument/2006/relationships/oleObject" Target="../embeddings/oleObject70.bin"/><Relationship Id="rId33" Type="http://schemas.openxmlformats.org/officeDocument/2006/relationships/oleObject" Target="../embeddings/oleObject75.bin"/><Relationship Id="rId38" Type="http://schemas.openxmlformats.org/officeDocument/2006/relationships/oleObject" Target="../embeddings/oleObject78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80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27113579-E04F-4B17-89B7-53E4AFC90A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23" name="对象 22">
                          <a:extLst>
                            <a:ext uri="{FF2B5EF4-FFF2-40B4-BE49-F238E27FC236}">
                              <a16:creationId xmlns:a16="http://schemas.microsoft.com/office/drawing/2014/main" id="{83228B05-3080-4E62-A189-D05A54051D5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  <a:grpFill/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43" name="对象 42">
                            <a:extLst>
                              <a:ext uri="{FF2B5EF4-FFF2-40B4-BE49-F238E27FC236}">
                                <a16:creationId xmlns:a16="http://schemas.microsoft.com/office/drawing/2014/main" id="{6BC6AE1D-44A0-445D-B1F6-8F62F3FD4B7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44" name="对象 43">
                            <a:extLst>
                              <a:ext uri="{FF2B5EF4-FFF2-40B4-BE49-F238E27FC236}">
                                <a16:creationId xmlns:a16="http://schemas.microsoft.com/office/drawing/2014/main" id="{E84AA97D-0AF7-4017-8545-E2D08229FDC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45" name="对象 44">
                            <a:extLst>
                              <a:ext uri="{FF2B5EF4-FFF2-40B4-BE49-F238E27FC236}">
                                <a16:creationId xmlns:a16="http://schemas.microsoft.com/office/drawing/2014/main" id="{985F4C0E-F1F3-40B1-BBC3-43DDB1B2556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  <a:grpFill/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53" name="对象 52">
                            <a:extLst>
                              <a:ext uri="{FF2B5EF4-FFF2-40B4-BE49-F238E27FC236}">
                                <a16:creationId xmlns:a16="http://schemas.microsoft.com/office/drawing/2014/main" id="{E72549A0-FDDE-45B9-8128-86C2743E677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54" name="对象 53">
                            <a:extLst>
                              <a:ext uri="{FF2B5EF4-FFF2-40B4-BE49-F238E27FC236}">
                                <a16:creationId xmlns:a16="http://schemas.microsoft.com/office/drawing/2014/main" id="{3289201A-5410-444C-BA14-698A35B299D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5" name="对象 54">
                            <a:extLst>
                              <a:ext uri="{FF2B5EF4-FFF2-40B4-BE49-F238E27FC236}">
                                <a16:creationId xmlns:a16="http://schemas.microsoft.com/office/drawing/2014/main" id="{C1E9D38F-73A1-4F58-BC11-D0714CEA444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  <a:grpFill/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56" name="对象 55">
                            <a:extLst>
                              <a:ext uri="{FF2B5EF4-FFF2-40B4-BE49-F238E27FC236}">
                                <a16:creationId xmlns:a16="http://schemas.microsoft.com/office/drawing/2014/main" id="{91048F03-ED60-4FB2-A38F-B2C9B46AA18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grp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5" name="对象 64">
                          <a:extLst>
                            <a:ext uri="{FF2B5EF4-FFF2-40B4-BE49-F238E27FC236}">
                              <a16:creationId xmlns:a16="http://schemas.microsoft.com/office/drawing/2014/main" id="{3CCCEC5A-C4B5-4A28-99DE-0996F67E5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6" name="对象 65">
                          <a:extLst>
                            <a:ext uri="{FF2B5EF4-FFF2-40B4-BE49-F238E27FC236}">
                              <a16:creationId xmlns:a16="http://schemas.microsoft.com/office/drawing/2014/main" id="{E6560AB3-FB40-4AD8-AB9D-F1380E65B0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7" name="对象 66">
                          <a:extLst>
                            <a:ext uri="{FF2B5EF4-FFF2-40B4-BE49-F238E27FC236}">
                              <a16:creationId xmlns:a16="http://schemas.microsoft.com/office/drawing/2014/main" id="{6D18E743-8D8A-4EDD-AB76-391F7987AE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8381866-2136-4154-BAF7-03BA89E1F092}"/>
              </a:ext>
            </a:extLst>
          </p:cNvPr>
          <p:cNvGrpSpPr/>
          <p:nvPr/>
        </p:nvGrpSpPr>
        <p:grpSpPr>
          <a:xfrm>
            <a:off x="1670208" y="1257931"/>
            <a:ext cx="1018223" cy="919646"/>
            <a:chOff x="3066097" y="564198"/>
            <a:chExt cx="1018223" cy="91964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1DDD9605-D851-48B5-A515-5A315EEC50D7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70" name="对象 69">
              <a:extLst>
                <a:ext uri="{FF2B5EF4-FFF2-40B4-BE49-F238E27FC236}">
                  <a16:creationId xmlns:a16="http://schemas.microsoft.com/office/drawing/2014/main" id="{8472C29A-C52C-4277-909F-D90AA735DE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7487898"/>
                </p:ext>
              </p:extLst>
            </p:nvPr>
          </p:nvGraphicFramePr>
          <p:xfrm>
            <a:off x="3420269" y="564198"/>
            <a:ext cx="304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6" imgW="304560" imgH="279360" progId="Equation.DSMT4">
                    <p:embed/>
                  </p:oleObj>
                </mc:Choice>
                <mc:Fallback>
                  <p:oleObj name="Equation" r:id="rId46" imgW="30456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7"/>
                        <a:stretch>
                          <a:fillRect/>
                        </a:stretch>
                      </p:blipFill>
                      <p:spPr>
                        <a:xfrm>
                          <a:off x="3420269" y="564198"/>
                          <a:ext cx="304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对象 71">
              <a:extLst>
                <a:ext uri="{FF2B5EF4-FFF2-40B4-BE49-F238E27FC236}">
                  <a16:creationId xmlns:a16="http://schemas.microsoft.com/office/drawing/2014/main" id="{47C8EA3C-BEC9-496E-A5D7-EBA5EBE9A0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" name="对象 72">
              <a:extLst>
                <a:ext uri="{FF2B5EF4-FFF2-40B4-BE49-F238E27FC236}">
                  <a16:creationId xmlns:a16="http://schemas.microsoft.com/office/drawing/2014/main" id="{933307B1-39C9-435A-AE93-315350B282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3AB330-93D3-46FA-9632-3DF2D9C5867B}"/>
              </a:ext>
            </a:extLst>
          </p:cNvPr>
          <p:cNvCxnSpPr>
            <a:cxnSpLocks/>
            <a:stCxn id="36" idx="3"/>
            <a:endCxn id="68" idx="6"/>
          </p:cNvCxnSpPr>
          <p:nvPr/>
        </p:nvCxnSpPr>
        <p:spPr>
          <a:xfrm flipH="1">
            <a:off x="2688431" y="1351474"/>
            <a:ext cx="462170" cy="37416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07064F9-7862-41E9-8166-E612601B370F}"/>
              </a:ext>
            </a:extLst>
          </p:cNvPr>
          <p:cNvCxnSpPr>
            <a:cxnSpLocks/>
            <a:stCxn id="42" idx="1"/>
            <a:endCxn id="68" idx="6"/>
          </p:cNvCxnSpPr>
          <p:nvPr/>
        </p:nvCxnSpPr>
        <p:spPr>
          <a:xfrm flipH="1" flipV="1">
            <a:off x="2688431" y="1725639"/>
            <a:ext cx="462170" cy="40299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15B89C8-FBEF-4A64-BEEC-3EA9C2D10A65}"/>
              </a:ext>
            </a:extLst>
          </p:cNvPr>
          <p:cNvGrpSpPr/>
          <p:nvPr/>
        </p:nvGrpSpPr>
        <p:grpSpPr>
          <a:xfrm>
            <a:off x="1670208" y="2631823"/>
            <a:ext cx="1018223" cy="919642"/>
            <a:chOff x="3066097" y="564202"/>
            <a:chExt cx="1018223" cy="919642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5C21FD0A-0137-457C-971E-DCE808513D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80" name="对象 79">
              <a:extLst>
                <a:ext uri="{FF2B5EF4-FFF2-40B4-BE49-F238E27FC236}">
                  <a16:creationId xmlns:a16="http://schemas.microsoft.com/office/drawing/2014/main" id="{23E960ED-76C4-4261-9B2E-FFDF873005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0353522"/>
                </p:ext>
              </p:extLst>
            </p:nvPr>
          </p:nvGraphicFramePr>
          <p:xfrm>
            <a:off x="3414554" y="564202"/>
            <a:ext cx="3175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8" imgW="317160" imgH="279360" progId="Equation.DSMT4">
                    <p:embed/>
                  </p:oleObj>
                </mc:Choice>
                <mc:Fallback>
                  <p:oleObj name="Equation" r:id="rId48" imgW="317160" imgH="279360" progId="Equation.DSMT4">
                    <p:embed/>
                    <p:pic>
                      <p:nvPicPr>
                        <p:cNvPr id="70" name="对象 69">
                          <a:extLst>
                            <a:ext uri="{FF2B5EF4-FFF2-40B4-BE49-F238E27FC236}">
                              <a16:creationId xmlns:a16="http://schemas.microsoft.com/office/drawing/2014/main" id="{8472C29A-C52C-4277-909F-D90AA735DE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9"/>
                        <a:stretch>
                          <a:fillRect/>
                        </a:stretch>
                      </p:blipFill>
                      <p:spPr>
                        <a:xfrm>
                          <a:off x="3414554" y="564202"/>
                          <a:ext cx="3175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A05CD118-C9FB-4704-B524-1E4426DF67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72" name="对象 71">
                          <a:extLst>
                            <a:ext uri="{FF2B5EF4-FFF2-40B4-BE49-F238E27FC236}">
                              <a16:creationId xmlns:a16="http://schemas.microsoft.com/office/drawing/2014/main" id="{47C8EA3C-BEC9-496E-A5D7-EBA5EBE9A0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" name="对象 83">
              <a:extLst>
                <a:ext uri="{FF2B5EF4-FFF2-40B4-BE49-F238E27FC236}">
                  <a16:creationId xmlns:a16="http://schemas.microsoft.com/office/drawing/2014/main" id="{B8BD6BA9-98D2-4C0B-9A07-9E1CD21AC2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73" name="对象 72">
                          <a:extLst>
                            <a:ext uri="{FF2B5EF4-FFF2-40B4-BE49-F238E27FC236}">
                              <a16:creationId xmlns:a16="http://schemas.microsoft.com/office/drawing/2014/main" id="{933307B1-39C9-435A-AE93-315350B282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953C1CA-ADF0-4D35-AE9F-8303958AEB6B}"/>
              </a:ext>
            </a:extLst>
          </p:cNvPr>
          <p:cNvGrpSpPr/>
          <p:nvPr/>
        </p:nvGrpSpPr>
        <p:grpSpPr>
          <a:xfrm>
            <a:off x="1670208" y="4005710"/>
            <a:ext cx="1018223" cy="920277"/>
            <a:chOff x="3066097" y="563567"/>
            <a:chExt cx="1018223" cy="920277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0DF8CDC5-E438-4C3F-8EA4-C5BE27CAB2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92" name="对象 91">
              <a:extLst>
                <a:ext uri="{FF2B5EF4-FFF2-40B4-BE49-F238E27FC236}">
                  <a16:creationId xmlns:a16="http://schemas.microsoft.com/office/drawing/2014/main" id="{EAA2EB5E-3503-4E0C-833D-2C09BBE94B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2427434"/>
                </p:ext>
              </p:extLst>
            </p:nvPr>
          </p:nvGraphicFramePr>
          <p:xfrm>
            <a:off x="3356769" y="563567"/>
            <a:ext cx="431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0" imgW="431640" imgH="279360" progId="Equation.DSMT4">
                    <p:embed/>
                  </p:oleObj>
                </mc:Choice>
                <mc:Fallback>
                  <p:oleObj name="Equation" r:id="rId50" imgW="431640" imgH="279360" progId="Equation.DSMT4">
                    <p:embed/>
                    <p:pic>
                      <p:nvPicPr>
                        <p:cNvPr id="80" name="对象 79">
                          <a:extLst>
                            <a:ext uri="{FF2B5EF4-FFF2-40B4-BE49-F238E27FC236}">
                              <a16:creationId xmlns:a16="http://schemas.microsoft.com/office/drawing/2014/main" id="{23E960ED-76C4-4261-9B2E-FFDF873005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1"/>
                        <a:stretch>
                          <a:fillRect/>
                        </a:stretch>
                      </p:blipFill>
                      <p:spPr>
                        <a:xfrm>
                          <a:off x="3356769" y="563567"/>
                          <a:ext cx="431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4" name="对象 93">
              <a:extLst>
                <a:ext uri="{FF2B5EF4-FFF2-40B4-BE49-F238E27FC236}">
                  <a16:creationId xmlns:a16="http://schemas.microsoft.com/office/drawing/2014/main" id="{AEBAF6CA-B38D-4523-BDBB-3C9AAFAC2BC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A05CD118-C9FB-4704-B524-1E4426DF67C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" name="对象 95">
              <a:extLst>
                <a:ext uri="{FF2B5EF4-FFF2-40B4-BE49-F238E27FC236}">
                  <a16:creationId xmlns:a16="http://schemas.microsoft.com/office/drawing/2014/main" id="{0BFDB310-EA42-4CE1-9142-95C737A448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84" name="对象 83">
                          <a:extLst>
                            <a:ext uri="{FF2B5EF4-FFF2-40B4-BE49-F238E27FC236}">
                              <a16:creationId xmlns:a16="http://schemas.microsoft.com/office/drawing/2014/main" id="{B8BD6BA9-98D2-4C0B-9A07-9E1CD21AC2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7DFE746-61EC-4634-A3FE-F9E2A68C56CE}"/>
              </a:ext>
            </a:extLst>
          </p:cNvPr>
          <p:cNvSpPr txBox="1"/>
          <p:nvPr/>
        </p:nvSpPr>
        <p:spPr>
          <a:xfrm>
            <a:off x="1956415" y="3673714"/>
            <a:ext cx="461665" cy="2542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212E860-12AC-4B57-8A70-4C8D84FA1D4A}"/>
              </a:ext>
            </a:extLst>
          </p:cNvPr>
          <p:cNvCxnSpPr>
            <a:cxnSpLocks/>
            <a:stCxn id="42" idx="3"/>
            <a:endCxn id="78" idx="6"/>
          </p:cNvCxnSpPr>
          <p:nvPr/>
        </p:nvCxnSpPr>
        <p:spPr>
          <a:xfrm flipH="1">
            <a:off x="2688431" y="2767774"/>
            <a:ext cx="462170" cy="33175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A79055B-649C-4716-AC53-4A12B5E3B456}"/>
              </a:ext>
            </a:extLst>
          </p:cNvPr>
          <p:cNvCxnSpPr>
            <a:cxnSpLocks/>
            <a:stCxn id="47" idx="1"/>
            <a:endCxn id="78" idx="6"/>
          </p:cNvCxnSpPr>
          <p:nvPr/>
        </p:nvCxnSpPr>
        <p:spPr>
          <a:xfrm flipH="1" flipV="1">
            <a:off x="2688431" y="3099527"/>
            <a:ext cx="462170" cy="42968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9A42844-18CD-4E12-920E-684B10292389}"/>
              </a:ext>
            </a:extLst>
          </p:cNvPr>
          <p:cNvCxnSpPr>
            <a:cxnSpLocks/>
            <a:stCxn id="47" idx="3"/>
            <a:endCxn id="90" idx="6"/>
          </p:cNvCxnSpPr>
          <p:nvPr/>
        </p:nvCxnSpPr>
        <p:spPr>
          <a:xfrm flipH="1">
            <a:off x="2688431" y="4168353"/>
            <a:ext cx="462170" cy="30569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744EC40-09FA-4F2B-BFFC-FE35B19F3101}"/>
              </a:ext>
            </a:extLst>
          </p:cNvPr>
          <p:cNvCxnSpPr>
            <a:cxnSpLocks/>
            <a:stCxn id="52" idx="1"/>
            <a:endCxn id="90" idx="6"/>
          </p:cNvCxnSpPr>
          <p:nvPr/>
        </p:nvCxnSpPr>
        <p:spPr>
          <a:xfrm flipH="1" flipV="1">
            <a:off x="2688431" y="4474049"/>
            <a:ext cx="462170" cy="47206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9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4677188"/>
                    </p:ext>
                  </p:extLst>
                </p:nvPr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Displacement Detection Bayesian Model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6244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Markov Chain Monte Carlo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927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Bayesian Inference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Kinematic</a:t>
              </a:r>
              <a:r>
                <a:rPr lang="en-US" altLang="zh-CN" dirty="0"/>
                <a:t> </a:t>
              </a:r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Positioning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Measurement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3150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Extended Kalman Filter</a:t>
                </a:r>
                <a:endParaRPr lang="zh-CN" alt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05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 Detection Bayesian Model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4737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Markov Chain Monte Carlo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766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Inference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Kinematic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Positioning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Update</a:t>
                </a:r>
                <a:endParaRPr lang="zh-CN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Measurement Update</a:t>
                </a:r>
                <a:endParaRPr lang="zh-CN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1611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Extended Kalman Filter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941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84719" cy="292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286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42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5253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5297153" y="4586398"/>
              <a:ext cx="23272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位移探测贝叶斯模型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445137" y="5887316"/>
              <a:ext cx="203132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马尔可夫链蒙特卡罗</a:t>
              </a: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576706" y="4153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贝叶斯推理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动态定位</a:t>
              </a: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预测更新</a:t>
                </a: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测量更新</a:t>
                </a: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1271963" y="4028401"/>
                <a:ext cx="16209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扩展卡尔曼滤波</a:t>
                </a: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GNSS </a:t>
            </a: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观测数据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后验样本</a:t>
              </a: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位移识别</a:t>
              </a: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位移提取</a:t>
              </a: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4846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331</TotalTime>
  <Words>127</Words>
  <Application>Microsoft Office PowerPoint</Application>
  <PresentationFormat>宽屏</PresentationFormat>
  <Paragraphs>64</Paragraphs>
  <Slides>7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4" baseType="lpstr">
      <vt:lpstr>等线</vt:lpstr>
      <vt:lpstr>等线 Light</vt:lpstr>
      <vt:lpstr>宋体</vt:lpstr>
      <vt:lpstr>Arial</vt:lpstr>
      <vt:lpstr>Times New Roman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40</cp:revision>
  <dcterms:created xsi:type="dcterms:W3CDTF">2020-11-14T01:56:27Z</dcterms:created>
  <dcterms:modified xsi:type="dcterms:W3CDTF">2021-03-21T16:11:07Z</dcterms:modified>
</cp:coreProperties>
</file>

<file path=docProps/thumbnail.jpeg>
</file>